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21405850" cy="30272038"/>
  <p:notesSz cx="6858000" cy="9144000"/>
  <p:defaultTextStyle>
    <a:defPPr>
      <a:defRPr lang="de-DE"/>
    </a:defPPr>
    <a:lvl1pPr marL="0" algn="l" defTabSz="1476383" rtl="0" eaLnBrk="1" latinLnBrk="0" hangingPunct="1">
      <a:defRPr sz="5798" kern="1200">
        <a:solidFill>
          <a:schemeClr val="tx1"/>
        </a:solidFill>
        <a:latin typeface="+mn-lt"/>
        <a:ea typeface="+mn-ea"/>
        <a:cs typeface="+mn-cs"/>
      </a:defRPr>
    </a:lvl1pPr>
    <a:lvl2pPr marL="1476383" algn="l" defTabSz="1476383" rtl="0" eaLnBrk="1" latinLnBrk="0" hangingPunct="1">
      <a:defRPr sz="5798" kern="1200">
        <a:solidFill>
          <a:schemeClr val="tx1"/>
        </a:solidFill>
        <a:latin typeface="+mn-lt"/>
        <a:ea typeface="+mn-ea"/>
        <a:cs typeface="+mn-cs"/>
      </a:defRPr>
    </a:lvl2pPr>
    <a:lvl3pPr marL="2952766" algn="l" defTabSz="1476383" rtl="0" eaLnBrk="1" latinLnBrk="0" hangingPunct="1">
      <a:defRPr sz="5798" kern="1200">
        <a:solidFill>
          <a:schemeClr val="tx1"/>
        </a:solidFill>
        <a:latin typeface="+mn-lt"/>
        <a:ea typeface="+mn-ea"/>
        <a:cs typeface="+mn-cs"/>
      </a:defRPr>
    </a:lvl3pPr>
    <a:lvl4pPr marL="4429149" algn="l" defTabSz="1476383" rtl="0" eaLnBrk="1" latinLnBrk="0" hangingPunct="1">
      <a:defRPr sz="5798" kern="1200">
        <a:solidFill>
          <a:schemeClr val="tx1"/>
        </a:solidFill>
        <a:latin typeface="+mn-lt"/>
        <a:ea typeface="+mn-ea"/>
        <a:cs typeface="+mn-cs"/>
      </a:defRPr>
    </a:lvl4pPr>
    <a:lvl5pPr marL="5905532" algn="l" defTabSz="1476383" rtl="0" eaLnBrk="1" latinLnBrk="0" hangingPunct="1">
      <a:defRPr sz="5798" kern="1200">
        <a:solidFill>
          <a:schemeClr val="tx1"/>
        </a:solidFill>
        <a:latin typeface="+mn-lt"/>
        <a:ea typeface="+mn-ea"/>
        <a:cs typeface="+mn-cs"/>
      </a:defRPr>
    </a:lvl5pPr>
    <a:lvl6pPr marL="7381915" algn="l" defTabSz="1476383" rtl="0" eaLnBrk="1" latinLnBrk="0" hangingPunct="1">
      <a:defRPr sz="5798" kern="1200">
        <a:solidFill>
          <a:schemeClr val="tx1"/>
        </a:solidFill>
        <a:latin typeface="+mn-lt"/>
        <a:ea typeface="+mn-ea"/>
        <a:cs typeface="+mn-cs"/>
      </a:defRPr>
    </a:lvl6pPr>
    <a:lvl7pPr marL="8858298" algn="l" defTabSz="1476383" rtl="0" eaLnBrk="1" latinLnBrk="0" hangingPunct="1">
      <a:defRPr sz="5798" kern="1200">
        <a:solidFill>
          <a:schemeClr val="tx1"/>
        </a:solidFill>
        <a:latin typeface="+mn-lt"/>
        <a:ea typeface="+mn-ea"/>
        <a:cs typeface="+mn-cs"/>
      </a:defRPr>
    </a:lvl7pPr>
    <a:lvl8pPr marL="10334682" algn="l" defTabSz="1476383" rtl="0" eaLnBrk="1" latinLnBrk="0" hangingPunct="1">
      <a:defRPr sz="5798" kern="1200">
        <a:solidFill>
          <a:schemeClr val="tx1"/>
        </a:solidFill>
        <a:latin typeface="+mn-lt"/>
        <a:ea typeface="+mn-ea"/>
        <a:cs typeface="+mn-cs"/>
      </a:defRPr>
    </a:lvl8pPr>
    <a:lvl9pPr marL="11811065" algn="l" defTabSz="1476383" rtl="0" eaLnBrk="1" latinLnBrk="0" hangingPunct="1">
      <a:defRPr sz="57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4" userDrawn="1">
          <p15:clr>
            <a:srgbClr val="A4A3A4"/>
          </p15:clr>
        </p15:guide>
        <p15:guide id="2" pos="67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027" autoAdjust="0"/>
  </p:normalViewPr>
  <p:slideViewPr>
    <p:cSldViewPr snapToObjects="1" showGuides="1">
      <p:cViewPr varScale="1">
        <p:scale>
          <a:sx n="28" d="100"/>
          <a:sy n="28" d="100"/>
        </p:scale>
        <p:origin x="3612" y="156"/>
      </p:cViewPr>
      <p:guideLst>
        <p:guide orient="horz" pos="9534"/>
        <p:guide pos="67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605439" y="9403955"/>
            <a:ext cx="18194972" cy="6488867"/>
          </a:xfrm>
        </p:spPr>
        <p:txBody>
          <a:bodyPr/>
          <a:lstStyle/>
          <a:p>
            <a:r>
              <a:rPr lang="de-DE"/>
              <a:t>Mastertitelformat bearbeiten</a:t>
            </a:r>
          </a:p>
        </p:txBody>
      </p:sp>
      <p:sp>
        <p:nvSpPr>
          <p:cNvPr id="3" name="Untertitel 2"/>
          <p:cNvSpPr>
            <a:spLocks noGrp="1"/>
          </p:cNvSpPr>
          <p:nvPr>
            <p:ph type="subTitle" idx="1"/>
          </p:nvPr>
        </p:nvSpPr>
        <p:spPr>
          <a:xfrm>
            <a:off x="3210878" y="17154156"/>
            <a:ext cx="14984095" cy="7736187"/>
          </a:xfrm>
        </p:spPr>
        <p:txBody>
          <a:bodyPr/>
          <a:lstStyle>
            <a:lvl1pPr marL="0" indent="0" algn="ctr">
              <a:buNone/>
              <a:defRPr>
                <a:solidFill>
                  <a:schemeClr val="tx1">
                    <a:tint val="75000"/>
                  </a:schemeClr>
                </a:solidFill>
              </a:defRPr>
            </a:lvl1pPr>
            <a:lvl2pPr marL="1476174" indent="0" algn="ctr">
              <a:buNone/>
              <a:defRPr>
                <a:solidFill>
                  <a:schemeClr val="tx1">
                    <a:tint val="75000"/>
                  </a:schemeClr>
                </a:solidFill>
              </a:defRPr>
            </a:lvl2pPr>
            <a:lvl3pPr marL="2952349" indent="0" algn="ctr">
              <a:buNone/>
              <a:defRPr>
                <a:solidFill>
                  <a:schemeClr val="tx1">
                    <a:tint val="75000"/>
                  </a:schemeClr>
                </a:solidFill>
              </a:defRPr>
            </a:lvl3pPr>
            <a:lvl4pPr marL="4428523" indent="0" algn="ctr">
              <a:buNone/>
              <a:defRPr>
                <a:solidFill>
                  <a:schemeClr val="tx1">
                    <a:tint val="75000"/>
                  </a:schemeClr>
                </a:solidFill>
              </a:defRPr>
            </a:lvl4pPr>
            <a:lvl5pPr marL="5904697" indent="0" algn="ctr">
              <a:buNone/>
              <a:defRPr>
                <a:solidFill>
                  <a:schemeClr val="tx1">
                    <a:tint val="75000"/>
                  </a:schemeClr>
                </a:solidFill>
              </a:defRPr>
            </a:lvl5pPr>
            <a:lvl6pPr marL="7380871" indent="0" algn="ctr">
              <a:buNone/>
              <a:defRPr>
                <a:solidFill>
                  <a:schemeClr val="tx1">
                    <a:tint val="75000"/>
                  </a:schemeClr>
                </a:solidFill>
              </a:defRPr>
            </a:lvl6pPr>
            <a:lvl7pPr marL="8857046" indent="0" algn="ctr">
              <a:buNone/>
              <a:defRPr>
                <a:solidFill>
                  <a:schemeClr val="tx1">
                    <a:tint val="75000"/>
                  </a:schemeClr>
                </a:solidFill>
              </a:defRPr>
            </a:lvl7pPr>
            <a:lvl8pPr marL="10333220" indent="0" algn="ctr">
              <a:buNone/>
              <a:defRPr>
                <a:solidFill>
                  <a:schemeClr val="tx1">
                    <a:tint val="75000"/>
                  </a:schemeClr>
                </a:solidFill>
              </a:defRPr>
            </a:lvl8pPr>
            <a:lvl9pPr marL="11809394" indent="0" algn="ctr">
              <a:buNone/>
              <a:defRPr>
                <a:solidFill>
                  <a:schemeClr val="tx1">
                    <a:tint val="75000"/>
                  </a:schemeClr>
                </a:solidFill>
              </a:defRPr>
            </a:lvl9pPr>
          </a:lstStyle>
          <a:p>
            <a:r>
              <a:rPr lang="de-DE"/>
              <a:t>Master-Untertitelformat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1385192" y="7568012"/>
            <a:ext cx="15942898" cy="161212618"/>
          </a:xfrm>
        </p:spPr>
        <p:txBody>
          <a:bodyPr vert="eaVert"/>
          <a:lstStyle/>
          <a:p>
            <a:r>
              <a:rPr lang="de-DE"/>
              <a:t>Mastertitelformat bearbeiten</a:t>
            </a:r>
          </a:p>
        </p:txBody>
      </p:sp>
      <p:sp>
        <p:nvSpPr>
          <p:cNvPr id="3" name="Vertikaler Textplatzhalter 2"/>
          <p:cNvSpPr>
            <a:spLocks noGrp="1"/>
          </p:cNvSpPr>
          <p:nvPr>
            <p:ph type="body" orient="vert" idx="1"/>
          </p:nvPr>
        </p:nvSpPr>
        <p:spPr>
          <a:xfrm>
            <a:off x="3545344" y="7568012"/>
            <a:ext cx="47483082" cy="16121261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90915" y="19452590"/>
            <a:ext cx="18194972" cy="6012363"/>
          </a:xfrm>
        </p:spPr>
        <p:txBody>
          <a:bodyPr anchor="t"/>
          <a:lstStyle>
            <a:lvl1pPr algn="l">
              <a:defRPr sz="12938" b="1" cap="all"/>
            </a:lvl1pPr>
          </a:lstStyle>
          <a:p>
            <a:r>
              <a:rPr lang="de-DE"/>
              <a:t>Mastertitelformat bearbeiten</a:t>
            </a:r>
          </a:p>
        </p:txBody>
      </p:sp>
      <p:sp>
        <p:nvSpPr>
          <p:cNvPr id="3" name="Textplatzhalter 2"/>
          <p:cNvSpPr>
            <a:spLocks noGrp="1"/>
          </p:cNvSpPr>
          <p:nvPr>
            <p:ph type="body" idx="1"/>
          </p:nvPr>
        </p:nvSpPr>
        <p:spPr>
          <a:xfrm>
            <a:off x="1690915" y="12830583"/>
            <a:ext cx="18194972" cy="6622006"/>
          </a:xfrm>
        </p:spPr>
        <p:txBody>
          <a:bodyPr anchor="b"/>
          <a:lstStyle>
            <a:lvl1pPr marL="0" indent="0">
              <a:buNone/>
              <a:defRPr sz="6434">
                <a:solidFill>
                  <a:schemeClr val="tx1">
                    <a:tint val="75000"/>
                  </a:schemeClr>
                </a:solidFill>
              </a:defRPr>
            </a:lvl1pPr>
            <a:lvl2pPr marL="1476174" indent="0">
              <a:buNone/>
              <a:defRPr sz="5797">
                <a:solidFill>
                  <a:schemeClr val="tx1">
                    <a:tint val="75000"/>
                  </a:schemeClr>
                </a:solidFill>
              </a:defRPr>
            </a:lvl2pPr>
            <a:lvl3pPr marL="2952349" indent="0">
              <a:buNone/>
              <a:defRPr sz="5161">
                <a:solidFill>
                  <a:schemeClr val="tx1">
                    <a:tint val="75000"/>
                  </a:schemeClr>
                </a:solidFill>
              </a:defRPr>
            </a:lvl3pPr>
            <a:lvl4pPr marL="4428523" indent="0">
              <a:buNone/>
              <a:defRPr sz="4525">
                <a:solidFill>
                  <a:schemeClr val="tx1">
                    <a:tint val="75000"/>
                  </a:schemeClr>
                </a:solidFill>
              </a:defRPr>
            </a:lvl4pPr>
            <a:lvl5pPr marL="5904697" indent="0">
              <a:buNone/>
              <a:defRPr sz="4525">
                <a:solidFill>
                  <a:schemeClr val="tx1">
                    <a:tint val="75000"/>
                  </a:schemeClr>
                </a:solidFill>
              </a:defRPr>
            </a:lvl5pPr>
            <a:lvl6pPr marL="7380871" indent="0">
              <a:buNone/>
              <a:defRPr sz="4525">
                <a:solidFill>
                  <a:schemeClr val="tx1">
                    <a:tint val="75000"/>
                  </a:schemeClr>
                </a:solidFill>
              </a:defRPr>
            </a:lvl6pPr>
            <a:lvl7pPr marL="8857046" indent="0">
              <a:buNone/>
              <a:defRPr sz="4525">
                <a:solidFill>
                  <a:schemeClr val="tx1">
                    <a:tint val="75000"/>
                  </a:schemeClr>
                </a:solidFill>
              </a:defRPr>
            </a:lvl7pPr>
            <a:lvl8pPr marL="10333220" indent="0">
              <a:buNone/>
              <a:defRPr sz="4525">
                <a:solidFill>
                  <a:schemeClr val="tx1">
                    <a:tint val="75000"/>
                  </a:schemeClr>
                </a:solidFill>
              </a:defRPr>
            </a:lvl8pPr>
            <a:lvl9pPr marL="11809394" indent="0">
              <a:buNone/>
              <a:defRPr sz="4525">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30.01.2018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3545344" y="44083658"/>
            <a:ext cx="31711133"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35613242" y="44083658"/>
            <a:ext cx="31714848"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657D396D-FE7A-7944-93B1-A4B3BD3979BA}" type="datetimeFigureOut">
              <a:rPr lang="de-DE" smtClean="0"/>
              <a:t>30.01.2018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070293" y="1212285"/>
            <a:ext cx="19265265" cy="504534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1070293" y="6776174"/>
            <a:ext cx="9457968"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4" name="Inhaltsplatzhalter 3"/>
          <p:cNvSpPr>
            <a:spLocks noGrp="1"/>
          </p:cNvSpPr>
          <p:nvPr>
            <p:ph sz="half" idx="2"/>
          </p:nvPr>
        </p:nvSpPr>
        <p:spPr>
          <a:xfrm>
            <a:off x="1070293" y="9600161"/>
            <a:ext cx="9457968"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0873876" y="6776174"/>
            <a:ext cx="9461683"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6" name="Inhaltsplatzhalter 5"/>
          <p:cNvSpPr>
            <a:spLocks noGrp="1"/>
          </p:cNvSpPr>
          <p:nvPr>
            <p:ph sz="quarter" idx="4"/>
          </p:nvPr>
        </p:nvSpPr>
        <p:spPr>
          <a:xfrm>
            <a:off x="10873876" y="9600161"/>
            <a:ext cx="9461683"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657D396D-FE7A-7944-93B1-A4B3BD3979BA}" type="datetimeFigureOut">
              <a:rPr lang="de-DE" smtClean="0"/>
              <a:t>30.01.2018</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657D396D-FE7A-7944-93B1-A4B3BD3979BA}" type="datetimeFigureOut">
              <a:rPr lang="de-DE" smtClean="0"/>
              <a:t>30.01.2018</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57D396D-FE7A-7944-93B1-A4B3BD3979BA}" type="datetimeFigureOut">
              <a:rPr lang="de-DE" smtClean="0"/>
              <a:t>30.01.2018</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070294" y="1205276"/>
            <a:ext cx="7042377" cy="5129429"/>
          </a:xfrm>
        </p:spPr>
        <p:txBody>
          <a:bodyPr anchor="b"/>
          <a:lstStyle>
            <a:lvl1pPr algn="l">
              <a:defRPr sz="6434" b="1"/>
            </a:lvl1pPr>
          </a:lstStyle>
          <a:p>
            <a:r>
              <a:rPr lang="de-DE"/>
              <a:t>Mastertitelformat bearbeiten</a:t>
            </a:r>
          </a:p>
        </p:txBody>
      </p:sp>
      <p:sp>
        <p:nvSpPr>
          <p:cNvPr id="3" name="Inhaltsplatzhalter 2"/>
          <p:cNvSpPr>
            <a:spLocks noGrp="1"/>
          </p:cNvSpPr>
          <p:nvPr>
            <p:ph idx="1"/>
          </p:nvPr>
        </p:nvSpPr>
        <p:spPr>
          <a:xfrm>
            <a:off x="8369093" y="1205278"/>
            <a:ext cx="11966465" cy="25836346"/>
          </a:xfrm>
        </p:spPr>
        <p:txBody>
          <a:bodyPr/>
          <a:lstStyle>
            <a:lvl1pPr>
              <a:defRPr sz="10322"/>
            </a:lvl1pPr>
            <a:lvl2pPr>
              <a:defRPr sz="9050"/>
            </a:lvl2pPr>
            <a:lvl3pPr>
              <a:defRPr sz="7777"/>
            </a:lvl3pPr>
            <a:lvl4pPr>
              <a:defRPr sz="6434"/>
            </a:lvl4pPr>
            <a:lvl5pPr>
              <a:defRPr sz="6434"/>
            </a:lvl5pPr>
            <a:lvl6pPr>
              <a:defRPr sz="6434"/>
            </a:lvl6pPr>
            <a:lvl7pPr>
              <a:defRPr sz="6434"/>
            </a:lvl7pPr>
            <a:lvl8pPr>
              <a:defRPr sz="6434"/>
            </a:lvl8pPr>
            <a:lvl9pPr>
              <a:defRPr sz="643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070294" y="6334707"/>
            <a:ext cx="7042377" cy="20706917"/>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30.01.2018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195697" y="21190427"/>
            <a:ext cx="12843510" cy="2501650"/>
          </a:xfrm>
        </p:spPr>
        <p:txBody>
          <a:bodyPr anchor="b"/>
          <a:lstStyle>
            <a:lvl1pPr algn="l">
              <a:defRPr sz="6434" b="1"/>
            </a:lvl1pPr>
          </a:lstStyle>
          <a:p>
            <a:r>
              <a:rPr lang="de-DE"/>
              <a:t>Mastertitelformat bearbeiten</a:t>
            </a:r>
          </a:p>
        </p:txBody>
      </p:sp>
      <p:sp>
        <p:nvSpPr>
          <p:cNvPr id="3" name="Bildplatzhalter 2"/>
          <p:cNvSpPr>
            <a:spLocks noGrp="1"/>
          </p:cNvSpPr>
          <p:nvPr>
            <p:ph type="pic" idx="1"/>
          </p:nvPr>
        </p:nvSpPr>
        <p:spPr>
          <a:xfrm>
            <a:off x="4195697" y="2704862"/>
            <a:ext cx="12843510" cy="18163223"/>
          </a:xfrm>
        </p:spPr>
        <p:txBody>
          <a:bodyPr/>
          <a:lstStyle>
            <a:lvl1pPr marL="0" indent="0">
              <a:buNone/>
              <a:defRPr sz="10322"/>
            </a:lvl1pPr>
            <a:lvl2pPr marL="1476174" indent="0">
              <a:buNone/>
              <a:defRPr sz="9050"/>
            </a:lvl2pPr>
            <a:lvl3pPr marL="2952349" indent="0">
              <a:buNone/>
              <a:defRPr sz="7777"/>
            </a:lvl3pPr>
            <a:lvl4pPr marL="4428523" indent="0">
              <a:buNone/>
              <a:defRPr sz="6434"/>
            </a:lvl4pPr>
            <a:lvl5pPr marL="5904697" indent="0">
              <a:buNone/>
              <a:defRPr sz="6434"/>
            </a:lvl5pPr>
            <a:lvl6pPr marL="7380871" indent="0">
              <a:buNone/>
              <a:defRPr sz="6434"/>
            </a:lvl6pPr>
            <a:lvl7pPr marL="8857046" indent="0">
              <a:buNone/>
              <a:defRPr sz="6434"/>
            </a:lvl7pPr>
            <a:lvl8pPr marL="10333220" indent="0">
              <a:buNone/>
              <a:defRPr sz="6434"/>
            </a:lvl8pPr>
            <a:lvl9pPr marL="11809394" indent="0">
              <a:buNone/>
              <a:defRPr sz="6434"/>
            </a:lvl9pPr>
          </a:lstStyle>
          <a:p>
            <a:endParaRPr lang="de-DE"/>
          </a:p>
        </p:txBody>
      </p:sp>
      <p:sp>
        <p:nvSpPr>
          <p:cNvPr id="4" name="Textplatzhalter 3"/>
          <p:cNvSpPr>
            <a:spLocks noGrp="1"/>
          </p:cNvSpPr>
          <p:nvPr>
            <p:ph type="body" sz="half" idx="2"/>
          </p:nvPr>
        </p:nvSpPr>
        <p:spPr>
          <a:xfrm>
            <a:off x="4195697" y="23692077"/>
            <a:ext cx="12843510" cy="3552758"/>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30.01.2018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70293" y="1212285"/>
            <a:ext cx="19265265" cy="5045340"/>
          </a:xfrm>
          <a:prstGeom prst="rect">
            <a:avLst/>
          </a:prstGeom>
        </p:spPr>
        <p:txBody>
          <a:bodyPr vert="horz" lIns="417588" tIns="208794" rIns="417588" bIns="208794" rtlCol="0" anchor="ctr">
            <a:normAutofit/>
          </a:bodyPr>
          <a:lstStyle/>
          <a:p>
            <a:r>
              <a:rPr lang="de-DE"/>
              <a:t>Mastertitelformat bearbeiten</a:t>
            </a:r>
          </a:p>
        </p:txBody>
      </p:sp>
      <p:sp>
        <p:nvSpPr>
          <p:cNvPr id="3" name="Textplatzhalter 2"/>
          <p:cNvSpPr>
            <a:spLocks noGrp="1"/>
          </p:cNvSpPr>
          <p:nvPr>
            <p:ph type="body" idx="1"/>
          </p:nvPr>
        </p:nvSpPr>
        <p:spPr>
          <a:xfrm>
            <a:off x="1070293" y="7063478"/>
            <a:ext cx="19265265" cy="19978146"/>
          </a:xfrm>
          <a:prstGeom prst="rect">
            <a:avLst/>
          </a:prstGeom>
        </p:spPr>
        <p:txBody>
          <a:bodyPr vert="horz" lIns="417588" tIns="208794" rIns="417588" bIns="208794"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1070293" y="28057696"/>
            <a:ext cx="4994698" cy="1611706"/>
          </a:xfrm>
          <a:prstGeom prst="rect">
            <a:avLst/>
          </a:prstGeom>
        </p:spPr>
        <p:txBody>
          <a:bodyPr vert="horz" lIns="417588" tIns="208794" rIns="417588" bIns="208794" rtlCol="0" anchor="ctr"/>
          <a:lstStyle>
            <a:lvl1pPr algn="l">
              <a:defRPr sz="3889">
                <a:solidFill>
                  <a:schemeClr val="tx1">
                    <a:tint val="75000"/>
                  </a:schemeClr>
                </a:solidFill>
              </a:defRPr>
            </a:lvl1pPr>
          </a:lstStyle>
          <a:p>
            <a:fld id="{657D396D-FE7A-7944-93B1-A4B3BD3979BA}" type="datetimeFigureOut">
              <a:rPr lang="de-DE" smtClean="0"/>
              <a:t>30.01.2018</a:t>
            </a:fld>
            <a:endParaRPr lang="de-DE"/>
          </a:p>
        </p:txBody>
      </p:sp>
      <p:sp>
        <p:nvSpPr>
          <p:cNvPr id="5" name="Fußzeilenplatzhalter 4"/>
          <p:cNvSpPr>
            <a:spLocks noGrp="1"/>
          </p:cNvSpPr>
          <p:nvPr>
            <p:ph type="ftr" sz="quarter" idx="3"/>
          </p:nvPr>
        </p:nvSpPr>
        <p:spPr>
          <a:xfrm>
            <a:off x="7313666" y="28057696"/>
            <a:ext cx="6778519" cy="1611706"/>
          </a:xfrm>
          <a:prstGeom prst="rect">
            <a:avLst/>
          </a:prstGeom>
        </p:spPr>
        <p:txBody>
          <a:bodyPr vert="horz" lIns="417588" tIns="208794" rIns="417588" bIns="208794" rtlCol="0" anchor="ctr"/>
          <a:lstStyle>
            <a:lvl1pPr algn="ctr">
              <a:defRPr sz="3889">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15340859" y="28057696"/>
            <a:ext cx="4994698" cy="1611706"/>
          </a:xfrm>
          <a:prstGeom prst="rect">
            <a:avLst/>
          </a:prstGeom>
        </p:spPr>
        <p:txBody>
          <a:bodyPr vert="horz" lIns="417588" tIns="208794" rIns="417588" bIns="208794" rtlCol="0" anchor="ctr"/>
          <a:lstStyle>
            <a:lvl1pPr algn="r">
              <a:defRPr sz="3889">
                <a:solidFill>
                  <a:schemeClr val="tx1">
                    <a:tint val="75000"/>
                  </a:schemeClr>
                </a:solidFill>
              </a:defRPr>
            </a:lvl1pPr>
          </a:lstStyle>
          <a:p>
            <a:fld id="{2B541FA9-680A-B343-886D-B3C226C19FD5}"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6174" rtl="0" eaLnBrk="1" latinLnBrk="0" hangingPunct="1">
        <a:spcBef>
          <a:spcPct val="0"/>
        </a:spcBef>
        <a:buNone/>
        <a:defRPr sz="14211" kern="1200">
          <a:solidFill>
            <a:schemeClr val="tx1"/>
          </a:solidFill>
          <a:latin typeface="+mj-lt"/>
          <a:ea typeface="+mj-ea"/>
          <a:cs typeface="+mj-cs"/>
        </a:defRPr>
      </a:lvl1pPr>
    </p:titleStyle>
    <p:bodyStyle>
      <a:lvl1pPr marL="1107131" indent="-1107131" algn="l" defTabSz="1476174" rtl="0" eaLnBrk="1" latinLnBrk="0" hangingPunct="1">
        <a:spcBef>
          <a:spcPct val="20000"/>
        </a:spcBef>
        <a:buFont typeface="Arial"/>
        <a:buChar char="•"/>
        <a:defRPr sz="10322" kern="1200">
          <a:solidFill>
            <a:schemeClr val="tx1"/>
          </a:solidFill>
          <a:latin typeface="+mn-lt"/>
          <a:ea typeface="+mn-ea"/>
          <a:cs typeface="+mn-cs"/>
        </a:defRPr>
      </a:lvl1pPr>
      <a:lvl2pPr marL="2398783" indent="-922609" algn="l" defTabSz="1476174" rtl="0" eaLnBrk="1" latinLnBrk="0" hangingPunct="1">
        <a:spcBef>
          <a:spcPct val="20000"/>
        </a:spcBef>
        <a:buFont typeface="Arial"/>
        <a:buChar char="–"/>
        <a:defRPr sz="9050" kern="1200">
          <a:solidFill>
            <a:schemeClr val="tx1"/>
          </a:solidFill>
          <a:latin typeface="+mn-lt"/>
          <a:ea typeface="+mn-ea"/>
          <a:cs typeface="+mn-cs"/>
        </a:defRPr>
      </a:lvl2pPr>
      <a:lvl3pPr marL="3690435" indent="-738087" algn="l" defTabSz="1476174" rtl="0" eaLnBrk="1" latinLnBrk="0" hangingPunct="1">
        <a:spcBef>
          <a:spcPct val="20000"/>
        </a:spcBef>
        <a:buFont typeface="Arial"/>
        <a:buChar char="•"/>
        <a:defRPr sz="7777" kern="1200">
          <a:solidFill>
            <a:schemeClr val="tx1"/>
          </a:solidFill>
          <a:latin typeface="+mn-lt"/>
          <a:ea typeface="+mn-ea"/>
          <a:cs typeface="+mn-cs"/>
        </a:defRPr>
      </a:lvl3pPr>
      <a:lvl4pPr marL="5166610" indent="-738087" algn="l" defTabSz="1476174" rtl="0" eaLnBrk="1" latinLnBrk="0" hangingPunct="1">
        <a:spcBef>
          <a:spcPct val="20000"/>
        </a:spcBef>
        <a:buFont typeface="Arial"/>
        <a:buChar char="–"/>
        <a:defRPr sz="6434" kern="1200">
          <a:solidFill>
            <a:schemeClr val="tx1"/>
          </a:solidFill>
          <a:latin typeface="+mn-lt"/>
          <a:ea typeface="+mn-ea"/>
          <a:cs typeface="+mn-cs"/>
        </a:defRPr>
      </a:lvl4pPr>
      <a:lvl5pPr marL="6642784" indent="-738087" algn="l" defTabSz="1476174" rtl="0" eaLnBrk="1" latinLnBrk="0" hangingPunct="1">
        <a:spcBef>
          <a:spcPct val="20000"/>
        </a:spcBef>
        <a:buFont typeface="Arial"/>
        <a:buChar char="»"/>
        <a:defRPr sz="6434" kern="1200">
          <a:solidFill>
            <a:schemeClr val="tx1"/>
          </a:solidFill>
          <a:latin typeface="+mn-lt"/>
          <a:ea typeface="+mn-ea"/>
          <a:cs typeface="+mn-cs"/>
        </a:defRPr>
      </a:lvl5pPr>
      <a:lvl6pPr marL="8118958" indent="-738087" algn="l" defTabSz="1476174" rtl="0" eaLnBrk="1" latinLnBrk="0" hangingPunct="1">
        <a:spcBef>
          <a:spcPct val="20000"/>
        </a:spcBef>
        <a:buFont typeface="Arial"/>
        <a:buChar char="•"/>
        <a:defRPr sz="6434" kern="1200">
          <a:solidFill>
            <a:schemeClr val="tx1"/>
          </a:solidFill>
          <a:latin typeface="+mn-lt"/>
          <a:ea typeface="+mn-ea"/>
          <a:cs typeface="+mn-cs"/>
        </a:defRPr>
      </a:lvl6pPr>
      <a:lvl7pPr marL="9595133" indent="-738087" algn="l" defTabSz="1476174" rtl="0" eaLnBrk="1" latinLnBrk="0" hangingPunct="1">
        <a:spcBef>
          <a:spcPct val="20000"/>
        </a:spcBef>
        <a:buFont typeface="Arial"/>
        <a:buChar char="•"/>
        <a:defRPr sz="6434" kern="1200">
          <a:solidFill>
            <a:schemeClr val="tx1"/>
          </a:solidFill>
          <a:latin typeface="+mn-lt"/>
          <a:ea typeface="+mn-ea"/>
          <a:cs typeface="+mn-cs"/>
        </a:defRPr>
      </a:lvl7pPr>
      <a:lvl8pPr marL="11071307" indent="-738087" algn="l" defTabSz="1476174" rtl="0" eaLnBrk="1" latinLnBrk="0" hangingPunct="1">
        <a:spcBef>
          <a:spcPct val="20000"/>
        </a:spcBef>
        <a:buFont typeface="Arial"/>
        <a:buChar char="•"/>
        <a:defRPr sz="6434" kern="1200">
          <a:solidFill>
            <a:schemeClr val="tx1"/>
          </a:solidFill>
          <a:latin typeface="+mn-lt"/>
          <a:ea typeface="+mn-ea"/>
          <a:cs typeface="+mn-cs"/>
        </a:defRPr>
      </a:lvl8pPr>
      <a:lvl9pPr marL="12547481" indent="-738087" algn="l" defTabSz="1476174" rtl="0" eaLnBrk="1" latinLnBrk="0" hangingPunct="1">
        <a:spcBef>
          <a:spcPct val="20000"/>
        </a:spcBef>
        <a:buFont typeface="Arial"/>
        <a:buChar char="•"/>
        <a:defRPr sz="6434" kern="1200">
          <a:solidFill>
            <a:schemeClr val="tx1"/>
          </a:solidFill>
          <a:latin typeface="+mn-lt"/>
          <a:ea typeface="+mn-ea"/>
          <a:cs typeface="+mn-cs"/>
        </a:defRPr>
      </a:lvl9pPr>
    </p:bodyStyle>
    <p:otherStyle>
      <a:defPPr>
        <a:defRPr lang="de-DE"/>
      </a:defPPr>
      <a:lvl1pPr marL="0" algn="l" defTabSz="1476174" rtl="0" eaLnBrk="1" latinLnBrk="0" hangingPunct="1">
        <a:defRPr sz="5797" kern="1200">
          <a:solidFill>
            <a:schemeClr val="tx1"/>
          </a:solidFill>
          <a:latin typeface="+mn-lt"/>
          <a:ea typeface="+mn-ea"/>
          <a:cs typeface="+mn-cs"/>
        </a:defRPr>
      </a:lvl1pPr>
      <a:lvl2pPr marL="1476174" algn="l" defTabSz="1476174" rtl="0" eaLnBrk="1" latinLnBrk="0" hangingPunct="1">
        <a:defRPr sz="5797" kern="1200">
          <a:solidFill>
            <a:schemeClr val="tx1"/>
          </a:solidFill>
          <a:latin typeface="+mn-lt"/>
          <a:ea typeface="+mn-ea"/>
          <a:cs typeface="+mn-cs"/>
        </a:defRPr>
      </a:lvl2pPr>
      <a:lvl3pPr marL="2952349" algn="l" defTabSz="1476174" rtl="0" eaLnBrk="1" latinLnBrk="0" hangingPunct="1">
        <a:defRPr sz="5797" kern="1200">
          <a:solidFill>
            <a:schemeClr val="tx1"/>
          </a:solidFill>
          <a:latin typeface="+mn-lt"/>
          <a:ea typeface="+mn-ea"/>
          <a:cs typeface="+mn-cs"/>
        </a:defRPr>
      </a:lvl3pPr>
      <a:lvl4pPr marL="4428523" algn="l" defTabSz="1476174" rtl="0" eaLnBrk="1" latinLnBrk="0" hangingPunct="1">
        <a:defRPr sz="5797" kern="1200">
          <a:solidFill>
            <a:schemeClr val="tx1"/>
          </a:solidFill>
          <a:latin typeface="+mn-lt"/>
          <a:ea typeface="+mn-ea"/>
          <a:cs typeface="+mn-cs"/>
        </a:defRPr>
      </a:lvl4pPr>
      <a:lvl5pPr marL="5904697" algn="l" defTabSz="1476174" rtl="0" eaLnBrk="1" latinLnBrk="0" hangingPunct="1">
        <a:defRPr sz="5797" kern="1200">
          <a:solidFill>
            <a:schemeClr val="tx1"/>
          </a:solidFill>
          <a:latin typeface="+mn-lt"/>
          <a:ea typeface="+mn-ea"/>
          <a:cs typeface="+mn-cs"/>
        </a:defRPr>
      </a:lvl5pPr>
      <a:lvl6pPr marL="7380871" algn="l" defTabSz="1476174" rtl="0" eaLnBrk="1" latinLnBrk="0" hangingPunct="1">
        <a:defRPr sz="5797" kern="1200">
          <a:solidFill>
            <a:schemeClr val="tx1"/>
          </a:solidFill>
          <a:latin typeface="+mn-lt"/>
          <a:ea typeface="+mn-ea"/>
          <a:cs typeface="+mn-cs"/>
        </a:defRPr>
      </a:lvl6pPr>
      <a:lvl7pPr marL="8857046" algn="l" defTabSz="1476174" rtl="0" eaLnBrk="1" latinLnBrk="0" hangingPunct="1">
        <a:defRPr sz="5797" kern="1200">
          <a:solidFill>
            <a:schemeClr val="tx1"/>
          </a:solidFill>
          <a:latin typeface="+mn-lt"/>
          <a:ea typeface="+mn-ea"/>
          <a:cs typeface="+mn-cs"/>
        </a:defRPr>
      </a:lvl7pPr>
      <a:lvl8pPr marL="10333220" algn="l" defTabSz="1476174" rtl="0" eaLnBrk="1" latinLnBrk="0" hangingPunct="1">
        <a:defRPr sz="5797" kern="1200">
          <a:solidFill>
            <a:schemeClr val="tx1"/>
          </a:solidFill>
          <a:latin typeface="+mn-lt"/>
          <a:ea typeface="+mn-ea"/>
          <a:cs typeface="+mn-cs"/>
        </a:defRPr>
      </a:lvl8pPr>
      <a:lvl9pPr marL="11809394" algn="l" defTabSz="1476174" rtl="0" eaLnBrk="1" latinLnBrk="0" hangingPunct="1">
        <a:defRPr sz="57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EDFDC289-758C-4F59-A4B2-1A7F2C298A28}"/>
              </a:ext>
            </a:extLst>
          </p:cNvPr>
          <p:cNvPicPr>
            <a:picLocks noChangeAspect="1"/>
          </p:cNvPicPr>
          <p:nvPr/>
        </p:nvPicPr>
        <p:blipFill>
          <a:blip r:embed="rId2"/>
          <a:stretch>
            <a:fillRect/>
          </a:stretch>
        </p:blipFill>
        <p:spPr>
          <a:xfrm>
            <a:off x="0" y="0"/>
            <a:ext cx="21405850" cy="5294329"/>
          </a:xfrm>
          <a:prstGeom prst="rect">
            <a:avLst/>
          </a:prstGeom>
        </p:spPr>
      </p:pic>
      <p:sp>
        <p:nvSpPr>
          <p:cNvPr id="3" name="Textfeld 2">
            <a:extLst>
              <a:ext uri="{FF2B5EF4-FFF2-40B4-BE49-F238E27FC236}">
                <a16:creationId xmlns:a16="http://schemas.microsoft.com/office/drawing/2014/main" id="{B29C25E1-D838-4048-9653-F7B15D7792D4}"/>
              </a:ext>
            </a:extLst>
          </p:cNvPr>
          <p:cNvSpPr txBox="1"/>
          <p:nvPr/>
        </p:nvSpPr>
        <p:spPr>
          <a:xfrm>
            <a:off x="1295999" y="4303746"/>
            <a:ext cx="4078333" cy="938719"/>
          </a:xfrm>
          <a:prstGeom prst="rect">
            <a:avLst/>
          </a:prstGeom>
          <a:noFill/>
        </p:spPr>
        <p:txBody>
          <a:bodyPr wrap="square" rtlCol="0">
            <a:spAutoFit/>
          </a:bodyPr>
          <a:lstStyle/>
          <a:p>
            <a:r>
              <a:rPr lang="de-DE" sz="2500" dirty="0"/>
              <a:t>FAKULTÄT</a:t>
            </a:r>
            <a:endParaRPr lang="de-DE" sz="2900" dirty="0"/>
          </a:p>
          <a:p>
            <a:r>
              <a:rPr lang="de-DE" sz="3000" b="1" dirty="0"/>
              <a:t>Informatik/Mathematik</a:t>
            </a:r>
          </a:p>
        </p:txBody>
      </p:sp>
      <p:sp>
        <p:nvSpPr>
          <p:cNvPr id="5" name="Textfeld 4">
            <a:extLst>
              <a:ext uri="{FF2B5EF4-FFF2-40B4-BE49-F238E27FC236}">
                <a16:creationId xmlns:a16="http://schemas.microsoft.com/office/drawing/2014/main" id="{19B21AAD-97A0-4C94-8312-29195FFBEC4B}"/>
              </a:ext>
            </a:extLst>
          </p:cNvPr>
          <p:cNvSpPr txBox="1"/>
          <p:nvPr/>
        </p:nvSpPr>
        <p:spPr>
          <a:xfrm>
            <a:off x="5446341" y="3474125"/>
            <a:ext cx="5904656" cy="1769715"/>
          </a:xfrm>
          <a:prstGeom prst="rect">
            <a:avLst/>
          </a:prstGeom>
          <a:noFill/>
        </p:spPr>
        <p:txBody>
          <a:bodyPr wrap="square" rtlCol="0">
            <a:spAutoFit/>
          </a:bodyPr>
          <a:lstStyle/>
          <a:p>
            <a:r>
              <a:rPr lang="de-DE" sz="2500" dirty="0"/>
              <a:t>THEMA:</a:t>
            </a:r>
          </a:p>
          <a:p>
            <a:r>
              <a:rPr lang="de-DE" sz="2800" b="1" dirty="0"/>
              <a:t>Merkmalserkennung von Gebäuden und Grundstücken in Satellitenbildern mittels Deeplearning</a:t>
            </a:r>
          </a:p>
        </p:txBody>
      </p:sp>
      <p:sp>
        <p:nvSpPr>
          <p:cNvPr id="6" name="Textfeld 5">
            <a:extLst>
              <a:ext uri="{FF2B5EF4-FFF2-40B4-BE49-F238E27FC236}">
                <a16:creationId xmlns:a16="http://schemas.microsoft.com/office/drawing/2014/main" id="{9A33216D-947A-4625-A871-649FFCA4DCFC}"/>
              </a:ext>
            </a:extLst>
          </p:cNvPr>
          <p:cNvSpPr txBox="1"/>
          <p:nvPr/>
        </p:nvSpPr>
        <p:spPr>
          <a:xfrm>
            <a:off x="11350997" y="3062949"/>
            <a:ext cx="5995391" cy="2231380"/>
          </a:xfrm>
          <a:prstGeom prst="rect">
            <a:avLst/>
          </a:prstGeom>
          <a:noFill/>
        </p:spPr>
        <p:txBody>
          <a:bodyPr wrap="square" rtlCol="0">
            <a:spAutoFit/>
          </a:bodyPr>
          <a:lstStyle/>
          <a:p>
            <a:r>
              <a:rPr lang="de-DE" sz="2500" dirty="0"/>
              <a:t>VERFASSER:</a:t>
            </a:r>
          </a:p>
          <a:p>
            <a:r>
              <a:rPr lang="de-DE" sz="2800" b="1" dirty="0"/>
              <a:t>Sebastian Mischke</a:t>
            </a:r>
          </a:p>
          <a:p>
            <a:endParaRPr lang="de-DE" sz="2900" dirty="0"/>
          </a:p>
          <a:p>
            <a:r>
              <a:rPr lang="de-DE" sz="2500" dirty="0"/>
              <a:t>BETREUER:</a:t>
            </a:r>
          </a:p>
          <a:p>
            <a:r>
              <a:rPr lang="de-DE" sz="2800" b="1" dirty="0"/>
              <a:t>Prof. Dr. Marco Block-Berlitz </a:t>
            </a:r>
          </a:p>
        </p:txBody>
      </p:sp>
      <p:pic>
        <p:nvPicPr>
          <p:cNvPr id="7" name="Grafik 6" descr="Ein Bild, das Person, Wand, Mann, drinnen enthält.&#10;&#10;Mit sehr hoher Zuverlässigkeit generierte Beschreibung">
            <a:extLst>
              <a:ext uri="{FF2B5EF4-FFF2-40B4-BE49-F238E27FC236}">
                <a16:creationId xmlns:a16="http://schemas.microsoft.com/office/drawing/2014/main" id="{3D68263C-9942-49E2-9006-7CFDFB594B27}"/>
              </a:ext>
            </a:extLst>
          </p:cNvPr>
          <p:cNvPicPr>
            <a:picLocks noChangeAspect="1"/>
          </p:cNvPicPr>
          <p:nvPr/>
        </p:nvPicPr>
        <p:blipFill>
          <a:blip r:embed="rId3"/>
          <a:stretch>
            <a:fillRect/>
          </a:stretch>
        </p:blipFill>
        <p:spPr>
          <a:xfrm>
            <a:off x="15907261" y="2822651"/>
            <a:ext cx="1656184" cy="2419814"/>
          </a:xfrm>
          <a:prstGeom prst="rect">
            <a:avLst/>
          </a:prstGeom>
        </p:spPr>
      </p:pic>
      <p:sp>
        <p:nvSpPr>
          <p:cNvPr id="8" name="Textfeld 7">
            <a:extLst>
              <a:ext uri="{FF2B5EF4-FFF2-40B4-BE49-F238E27FC236}">
                <a16:creationId xmlns:a16="http://schemas.microsoft.com/office/drawing/2014/main" id="{C26D3EB9-317A-42B1-BB56-F6A6E63200A8}"/>
              </a:ext>
            </a:extLst>
          </p:cNvPr>
          <p:cNvSpPr txBox="1"/>
          <p:nvPr/>
        </p:nvSpPr>
        <p:spPr>
          <a:xfrm>
            <a:off x="17563446" y="2836327"/>
            <a:ext cx="2546404" cy="2308324"/>
          </a:xfrm>
          <a:prstGeom prst="rect">
            <a:avLst/>
          </a:prstGeom>
          <a:noFill/>
        </p:spPr>
        <p:txBody>
          <a:bodyPr wrap="square" rtlCol="0">
            <a:spAutoFit/>
          </a:bodyPr>
          <a:lstStyle/>
          <a:p>
            <a:r>
              <a:rPr lang="de-DE" sz="2400" b="1" dirty="0"/>
              <a:t>Sebastian Mischke</a:t>
            </a:r>
          </a:p>
          <a:p>
            <a:r>
              <a:rPr lang="de-DE" sz="2000" dirty="0"/>
              <a:t>geb. am:  09.11.1995</a:t>
            </a:r>
          </a:p>
          <a:p>
            <a:r>
              <a:rPr lang="de-DE" sz="2000" dirty="0"/>
              <a:t>in:             Dresden</a:t>
            </a:r>
          </a:p>
          <a:p>
            <a:endParaRPr lang="de-DE" sz="2000" dirty="0"/>
          </a:p>
          <a:p>
            <a:r>
              <a:rPr lang="de-DE" sz="2000" dirty="0"/>
              <a:t>2006 - 2014 Martin-Andersen-</a:t>
            </a:r>
            <a:r>
              <a:rPr lang="de-DE" sz="2000" dirty="0" err="1"/>
              <a:t>Nexö</a:t>
            </a:r>
            <a:r>
              <a:rPr lang="de-DE" sz="2000" dirty="0"/>
              <a:t>-Gymnasium Dresden</a:t>
            </a:r>
          </a:p>
        </p:txBody>
      </p:sp>
      <p:cxnSp>
        <p:nvCxnSpPr>
          <p:cNvPr id="18" name="Gerader Verbinder 17">
            <a:extLst>
              <a:ext uri="{FF2B5EF4-FFF2-40B4-BE49-F238E27FC236}">
                <a16:creationId xmlns:a16="http://schemas.microsoft.com/office/drawing/2014/main" id="{FC1DFFCD-8B1A-4B0E-AEAC-8149607CD411}"/>
              </a:ext>
            </a:extLst>
          </p:cNvPr>
          <p:cNvCxnSpPr>
            <a:cxnSpLocks/>
          </p:cNvCxnSpPr>
          <p:nvPr/>
        </p:nvCxnSpPr>
        <p:spPr>
          <a:xfrm flipH="1">
            <a:off x="1" y="7752331"/>
            <a:ext cx="21405849" cy="0"/>
          </a:xfrm>
          <a:prstGeom prst="line">
            <a:avLst/>
          </a:prstGeom>
          <a:ln w="19050"/>
          <a:effectLst/>
        </p:spPr>
        <p:style>
          <a:lnRef idx="2">
            <a:schemeClr val="dk1"/>
          </a:lnRef>
          <a:fillRef idx="0">
            <a:schemeClr val="dk1"/>
          </a:fillRef>
          <a:effectRef idx="1">
            <a:schemeClr val="dk1"/>
          </a:effectRef>
          <a:fontRef idx="minor">
            <a:schemeClr val="tx1"/>
          </a:fontRef>
        </p:style>
      </p:cxnSp>
      <p:sp>
        <p:nvSpPr>
          <p:cNvPr id="23" name="Textfeld 22">
            <a:extLst>
              <a:ext uri="{FF2B5EF4-FFF2-40B4-BE49-F238E27FC236}">
                <a16:creationId xmlns:a16="http://schemas.microsoft.com/office/drawing/2014/main" id="{EC88D6F7-92BD-4C4D-B85C-67ECC3B2D35A}"/>
              </a:ext>
            </a:extLst>
          </p:cNvPr>
          <p:cNvSpPr txBox="1"/>
          <p:nvPr/>
        </p:nvSpPr>
        <p:spPr>
          <a:xfrm>
            <a:off x="1295999" y="5399945"/>
            <a:ext cx="18813851" cy="2246769"/>
          </a:xfrm>
          <a:prstGeom prst="rect">
            <a:avLst/>
          </a:prstGeom>
          <a:noFill/>
        </p:spPr>
        <p:txBody>
          <a:bodyPr wrap="square" rtlCol="0">
            <a:spAutoFit/>
          </a:bodyPr>
          <a:lstStyle/>
          <a:p>
            <a:pPr algn="just"/>
            <a:r>
              <a:rPr lang="de-DE" sz="2800" b="1" dirty="0"/>
              <a:t>Aufgabenstellung</a:t>
            </a:r>
          </a:p>
          <a:p>
            <a:pPr algn="just"/>
            <a:r>
              <a:rPr lang="de-DE" sz="2800" dirty="0"/>
              <a:t>Ziel dieser Arbeit ist es, ein System zu entwickeln, mit dem Klassifikationen und Merkmalserkennungen in Satellitenbildern mittels Deeplearning leicht umzusetzen sind. Das Hauptkriterium dafür ist, dass sich das System schnell und einfach an unterschiedliche Eingabeformate der Daten anpassen lassen kann. Außerdem soll eine größtmögliche Automatisierung angestrebt werden, was bedeutet, dass der Aufwand bei der Benutzung des Systems minimal zu halten ist.</a:t>
            </a:r>
          </a:p>
        </p:txBody>
      </p:sp>
      <p:sp>
        <p:nvSpPr>
          <p:cNvPr id="57" name="Textfeld 56">
            <a:extLst>
              <a:ext uri="{FF2B5EF4-FFF2-40B4-BE49-F238E27FC236}">
                <a16:creationId xmlns:a16="http://schemas.microsoft.com/office/drawing/2014/main" id="{7256DD15-17CE-4750-B523-61568CC1305D}"/>
              </a:ext>
            </a:extLst>
          </p:cNvPr>
          <p:cNvSpPr txBox="1"/>
          <p:nvPr/>
        </p:nvSpPr>
        <p:spPr>
          <a:xfrm>
            <a:off x="1295999" y="8161330"/>
            <a:ext cx="18813851" cy="278537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Die </a:t>
            </a:r>
            <a:r>
              <a:rPr lang="de-DE" sz="3500" b="1" dirty="0"/>
              <a:t>Datengrundlage</a:t>
            </a:r>
            <a:r>
              <a:rPr lang="de-DE" sz="3500" dirty="0"/>
              <a:t> ist erforderlich zum Trainieren eines neuronalen Netzes und besteht aus einer Adressliste von Häusern beziehungsweise Grundstücken sowie deren zugehörige Klasseninformation. Wenn in der Datengrundlage für die gewünschte Aufgabe keine Klasseninformationen für die Bilder existieren, dann können diese mittels einer eigenständigen Benutzeroberfläche manuell hinzugefügt werden.</a:t>
            </a:r>
          </a:p>
        </p:txBody>
      </p:sp>
      <p:sp>
        <p:nvSpPr>
          <p:cNvPr id="58" name="Textfeld 57">
            <a:extLst>
              <a:ext uri="{FF2B5EF4-FFF2-40B4-BE49-F238E27FC236}">
                <a16:creationId xmlns:a16="http://schemas.microsoft.com/office/drawing/2014/main" id="{6EB10BFA-4413-4D0B-B889-0680F64B93DD}"/>
              </a:ext>
            </a:extLst>
          </p:cNvPr>
          <p:cNvSpPr txBox="1"/>
          <p:nvPr/>
        </p:nvSpPr>
        <p:spPr>
          <a:xfrm>
            <a:off x="359998" y="11798834"/>
            <a:ext cx="5482916" cy="60170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Die </a:t>
            </a:r>
            <a:r>
              <a:rPr lang="de-DE" sz="3500" b="1" dirty="0"/>
              <a:t>Satellitenbilder</a:t>
            </a:r>
            <a:r>
              <a:rPr lang="de-DE" sz="3500" dirty="0"/>
              <a:t> sind die Eingabedaten für das neuronale Netz. Basierend auf der Adressliste werden sie online mittels der Google Maps API heruntergeladen und zur späteren Verwendung lokal gespeichert. So können sie vor der Eingabe in das Netz noch editiert werden.</a:t>
            </a:r>
          </a:p>
        </p:txBody>
      </p:sp>
      <p:sp>
        <p:nvSpPr>
          <p:cNvPr id="59" name="Textfeld 58">
            <a:extLst>
              <a:ext uri="{FF2B5EF4-FFF2-40B4-BE49-F238E27FC236}">
                <a16:creationId xmlns:a16="http://schemas.microsoft.com/office/drawing/2014/main" id="{8343C19B-C489-4D66-A204-D9E2E3D72E42}"/>
              </a:ext>
            </a:extLst>
          </p:cNvPr>
          <p:cNvSpPr txBox="1"/>
          <p:nvPr/>
        </p:nvSpPr>
        <p:spPr>
          <a:xfrm>
            <a:off x="360002" y="18539509"/>
            <a:ext cx="5482912" cy="87100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Bei den Eingabedaten handelt es sich um Bilder. Deshalb besitzt das </a:t>
            </a:r>
            <a:r>
              <a:rPr lang="de-DE" sz="3500" b="1" dirty="0"/>
              <a:t>künstliches neuronales Netz </a:t>
            </a:r>
            <a:r>
              <a:rPr lang="de-DE" sz="3500" dirty="0"/>
              <a:t>standardmäßig eine sich in anderen Arbeiten bewährte Architektur aus einer anfänglichen Reihe an Konvolutionschichten, gefolgt von vollvernetzten Schichten. Dabei passt sich die Eingabe- und Ausgabeschicht in ihrer Größe automatisch an die Satellitenbilder sowie die Anzahl der Klassen an.</a:t>
            </a:r>
          </a:p>
        </p:txBody>
      </p:sp>
      <p:sp>
        <p:nvSpPr>
          <p:cNvPr id="60" name="Textfeld 59">
            <a:extLst>
              <a:ext uri="{FF2B5EF4-FFF2-40B4-BE49-F238E27FC236}">
                <a16:creationId xmlns:a16="http://schemas.microsoft.com/office/drawing/2014/main" id="{278163F8-3790-4DDB-B9E7-58066C1702BD}"/>
              </a:ext>
            </a:extLst>
          </p:cNvPr>
          <p:cNvSpPr txBox="1"/>
          <p:nvPr/>
        </p:nvSpPr>
        <p:spPr>
          <a:xfrm>
            <a:off x="15562921" y="12921971"/>
            <a:ext cx="5482928" cy="386259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Die </a:t>
            </a:r>
            <a:r>
              <a:rPr lang="de-DE" sz="3500" b="1" dirty="0"/>
              <a:t>Klasseninformationen</a:t>
            </a:r>
            <a:r>
              <a:rPr lang="de-DE" sz="3500" dirty="0"/>
              <a:t> sind den Eingabebildern zugeordnet und liefern den gewünschten Ausgabewerte des neuronalen Netzes bei der Eingabe des jeweiligen Bildes.</a:t>
            </a:r>
          </a:p>
        </p:txBody>
      </p:sp>
      <p:sp>
        <p:nvSpPr>
          <p:cNvPr id="61" name="Textfeld 60">
            <a:extLst>
              <a:ext uri="{FF2B5EF4-FFF2-40B4-BE49-F238E27FC236}">
                <a16:creationId xmlns:a16="http://schemas.microsoft.com/office/drawing/2014/main" id="{011A2E50-4D80-4127-8FCE-030A46658CD3}"/>
              </a:ext>
            </a:extLst>
          </p:cNvPr>
          <p:cNvSpPr txBox="1"/>
          <p:nvPr/>
        </p:nvSpPr>
        <p:spPr>
          <a:xfrm>
            <a:off x="15562921" y="17636133"/>
            <a:ext cx="5482924"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Der </a:t>
            </a:r>
            <a:r>
              <a:rPr lang="de-DE" sz="3500" b="1" dirty="0"/>
              <a:t>Optimierer</a:t>
            </a:r>
            <a:r>
              <a:rPr lang="de-DE" sz="3500" dirty="0"/>
              <a:t> passt die internen Parameter des neuronalen Netzes an die vorgegebenen Klassen-informationen an. Der Optimierungsalgorithmus ist dabei frei auswählbar und anpassbar.</a:t>
            </a:r>
          </a:p>
        </p:txBody>
      </p:sp>
      <p:sp>
        <p:nvSpPr>
          <p:cNvPr id="62" name="Textfeld 61">
            <a:extLst>
              <a:ext uri="{FF2B5EF4-FFF2-40B4-BE49-F238E27FC236}">
                <a16:creationId xmlns:a16="http://schemas.microsoft.com/office/drawing/2014/main" id="{AD0B89C4-CBE0-4EDC-AD9F-385C55C32297}"/>
              </a:ext>
            </a:extLst>
          </p:cNvPr>
          <p:cNvSpPr txBox="1"/>
          <p:nvPr/>
        </p:nvSpPr>
        <p:spPr>
          <a:xfrm>
            <a:off x="13845838" y="22459385"/>
            <a:ext cx="7200008" cy="278537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Die </a:t>
            </a:r>
            <a:r>
              <a:rPr lang="de-DE" sz="3500" b="1" dirty="0"/>
              <a:t>Klassifizierung</a:t>
            </a:r>
            <a:r>
              <a:rPr lang="de-DE" sz="3500" dirty="0"/>
              <a:t> ist die Menge aller Ausgabedaten des neuronalen Netzes. Sie spiegelt das Ergebnis des neuronalen Netzes und somit auch des Gesamtsystems wieder.</a:t>
            </a:r>
          </a:p>
        </p:txBody>
      </p:sp>
      <p:sp>
        <p:nvSpPr>
          <p:cNvPr id="63" name="Textfeld 62">
            <a:extLst>
              <a:ext uri="{FF2B5EF4-FFF2-40B4-BE49-F238E27FC236}">
                <a16:creationId xmlns:a16="http://schemas.microsoft.com/office/drawing/2014/main" id="{0A96D422-A8A6-4974-B7D3-CF267A8FC12E}"/>
              </a:ext>
            </a:extLst>
          </p:cNvPr>
          <p:cNvSpPr txBox="1"/>
          <p:nvPr/>
        </p:nvSpPr>
        <p:spPr>
          <a:xfrm>
            <a:off x="12862926" y="25510835"/>
            <a:ext cx="8182924" cy="44012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de-DE" sz="3500" dirty="0"/>
              <a:t>Für die </a:t>
            </a:r>
            <a:r>
              <a:rPr lang="de-DE" sz="3500" b="1" dirty="0"/>
              <a:t>Visualisierung</a:t>
            </a:r>
            <a:r>
              <a:rPr lang="de-DE" sz="3500" dirty="0"/>
              <a:t> der Klassifizierungen des Netzes wurden verschiedene Darstellungsvarianten vorbereitet, wie ein farbcodiertes, auf geografischen Koordinaten basierendes Streudiagramm oder eine Kastengrafik zur Illustration der Klassenfehlerquote, welche auf Bedarf ausgewählt werden können.</a:t>
            </a:r>
          </a:p>
        </p:txBody>
      </p:sp>
      <p:grpSp>
        <p:nvGrpSpPr>
          <p:cNvPr id="15" name="Gruppieren 14">
            <a:extLst>
              <a:ext uri="{FF2B5EF4-FFF2-40B4-BE49-F238E27FC236}">
                <a16:creationId xmlns:a16="http://schemas.microsoft.com/office/drawing/2014/main" id="{3B4F8D6F-0F2C-443D-A9A3-42A3AE2E2591}"/>
              </a:ext>
            </a:extLst>
          </p:cNvPr>
          <p:cNvGrpSpPr/>
          <p:nvPr/>
        </p:nvGrpSpPr>
        <p:grpSpPr>
          <a:xfrm>
            <a:off x="6202921" y="11336135"/>
            <a:ext cx="9000004" cy="16213496"/>
            <a:chOff x="6202921" y="11336135"/>
            <a:chExt cx="9000004" cy="16213496"/>
          </a:xfrm>
        </p:grpSpPr>
        <p:cxnSp>
          <p:nvCxnSpPr>
            <p:cNvPr id="39" name="Verbinder: gewinkelt 38">
              <a:extLst>
                <a:ext uri="{FF2B5EF4-FFF2-40B4-BE49-F238E27FC236}">
                  <a16:creationId xmlns:a16="http://schemas.microsoft.com/office/drawing/2014/main" id="{97913429-ED7A-4418-9D0C-785EB3046BAD}"/>
                </a:ext>
              </a:extLst>
            </p:cNvPr>
            <p:cNvCxnSpPr>
              <a:stCxn id="24" idx="1"/>
              <a:endCxn id="27" idx="0"/>
            </p:cNvCxnSpPr>
            <p:nvPr/>
          </p:nvCxnSpPr>
          <p:spPr>
            <a:xfrm rot="10800000" flipV="1">
              <a:off x="8002921" y="12236135"/>
              <a:ext cx="900004" cy="27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Verbinder: gewinkelt 39">
              <a:extLst>
                <a:ext uri="{FF2B5EF4-FFF2-40B4-BE49-F238E27FC236}">
                  <a16:creationId xmlns:a16="http://schemas.microsoft.com/office/drawing/2014/main" id="{0FA2C16B-1009-41E6-B8C5-B2E936A8614D}"/>
                </a:ext>
              </a:extLst>
            </p:cNvPr>
            <p:cNvCxnSpPr>
              <a:cxnSpLocks/>
              <a:stCxn id="24" idx="3"/>
              <a:endCxn id="25" idx="0"/>
            </p:cNvCxnSpPr>
            <p:nvPr/>
          </p:nvCxnSpPr>
          <p:spPr>
            <a:xfrm>
              <a:off x="12502925" y="12236135"/>
              <a:ext cx="900000" cy="2701687"/>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Verbinder: gewinkelt 42">
              <a:extLst>
                <a:ext uri="{FF2B5EF4-FFF2-40B4-BE49-F238E27FC236}">
                  <a16:creationId xmlns:a16="http://schemas.microsoft.com/office/drawing/2014/main" id="{AFE37D07-1DEB-4E18-BF8C-0FA6B79AE090}"/>
                </a:ext>
              </a:extLst>
            </p:cNvPr>
            <p:cNvCxnSpPr>
              <a:cxnSpLocks/>
              <a:stCxn id="31" idx="2"/>
              <a:endCxn id="34" idx="1"/>
            </p:cNvCxnSpPr>
            <p:nvPr/>
          </p:nvCxnSpPr>
          <p:spPr>
            <a:xfrm rot="16200000" flipH="1">
              <a:off x="7101236" y="21241194"/>
              <a:ext cx="2703374" cy="900004"/>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Verbinder: gewinkelt 45">
              <a:extLst>
                <a:ext uri="{FF2B5EF4-FFF2-40B4-BE49-F238E27FC236}">
                  <a16:creationId xmlns:a16="http://schemas.microsoft.com/office/drawing/2014/main" id="{54CFE58F-151E-4216-93C2-730AFEF0C714}"/>
                </a:ext>
              </a:extLst>
            </p:cNvPr>
            <p:cNvCxnSpPr>
              <a:cxnSpLocks/>
              <a:stCxn id="34" idx="3"/>
            </p:cNvCxnSpPr>
            <p:nvPr/>
          </p:nvCxnSpPr>
          <p:spPr>
            <a:xfrm flipV="1">
              <a:off x="12502925" y="20336135"/>
              <a:ext cx="900000" cy="2706748"/>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2C170F32-9571-4220-A077-C8B882E43BB2}"/>
                </a:ext>
              </a:extLst>
            </p:cNvPr>
            <p:cNvCxnSpPr>
              <a:stCxn id="27" idx="2"/>
              <a:endCxn id="31" idx="0"/>
            </p:cNvCxnSpPr>
            <p:nvPr/>
          </p:nvCxnSpPr>
          <p:spPr>
            <a:xfrm>
              <a:off x="8002921" y="16736135"/>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Gerade Verbindung mit Pfeil 50">
              <a:extLst>
                <a:ext uri="{FF2B5EF4-FFF2-40B4-BE49-F238E27FC236}">
                  <a16:creationId xmlns:a16="http://schemas.microsoft.com/office/drawing/2014/main" id="{81824C6F-1CD9-4635-A1CD-304A43B34B6B}"/>
                </a:ext>
              </a:extLst>
            </p:cNvPr>
            <p:cNvCxnSpPr>
              <a:cxnSpLocks/>
              <a:stCxn id="25" idx="2"/>
              <a:endCxn id="30" idx="0"/>
            </p:cNvCxnSpPr>
            <p:nvPr/>
          </p:nvCxnSpPr>
          <p:spPr>
            <a:xfrm>
              <a:off x="13402925" y="16737822"/>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Gerade Verbindung mit Pfeil 53">
              <a:extLst>
                <a:ext uri="{FF2B5EF4-FFF2-40B4-BE49-F238E27FC236}">
                  <a16:creationId xmlns:a16="http://schemas.microsoft.com/office/drawing/2014/main" id="{4AFB7574-E7EF-42A0-8424-9ED4C86AB49D}"/>
                </a:ext>
              </a:extLst>
            </p:cNvPr>
            <p:cNvCxnSpPr>
              <a:cxnSpLocks/>
              <a:stCxn id="34" idx="2"/>
            </p:cNvCxnSpPr>
            <p:nvPr/>
          </p:nvCxnSpPr>
          <p:spPr>
            <a:xfrm>
              <a:off x="10702925" y="23942883"/>
              <a:ext cx="0" cy="1806748"/>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45081298-245F-4A35-B966-76E114F82FBB}"/>
                </a:ext>
              </a:extLst>
            </p:cNvPr>
            <p:cNvCxnSpPr>
              <a:cxnSpLocks/>
              <a:stCxn id="30" idx="1"/>
              <a:endCxn id="31" idx="3"/>
            </p:cNvCxnSpPr>
            <p:nvPr/>
          </p:nvCxnSpPr>
          <p:spPr>
            <a:xfrm flipH="1" flipV="1">
              <a:off x="9802921" y="19439509"/>
              <a:ext cx="1800004" cy="1687"/>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sp>
          <p:nvSpPr>
            <p:cNvPr id="24" name="Rechteck: abgerundete Ecken 23">
              <a:extLst>
                <a:ext uri="{FF2B5EF4-FFF2-40B4-BE49-F238E27FC236}">
                  <a16:creationId xmlns:a16="http://schemas.microsoft.com/office/drawing/2014/main" id="{AE00814B-8578-4D6C-BA16-BA3B85E7B623}"/>
                </a:ext>
              </a:extLst>
            </p:cNvPr>
            <p:cNvSpPr/>
            <p:nvPr/>
          </p:nvSpPr>
          <p:spPr>
            <a:xfrm>
              <a:off x="8902925" y="113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Datengrundlage</a:t>
              </a:r>
            </a:p>
          </p:txBody>
        </p:sp>
        <p:sp>
          <p:nvSpPr>
            <p:cNvPr id="25" name="Rechteck: abgerundete Ecken 24">
              <a:extLst>
                <a:ext uri="{FF2B5EF4-FFF2-40B4-BE49-F238E27FC236}">
                  <a16:creationId xmlns:a16="http://schemas.microsoft.com/office/drawing/2014/main" id="{AC59892A-BB66-4971-81A8-B63E15982891}"/>
                </a:ext>
              </a:extLst>
            </p:cNvPr>
            <p:cNvSpPr/>
            <p:nvPr/>
          </p:nvSpPr>
          <p:spPr>
            <a:xfrm>
              <a:off x="11602925" y="14937822"/>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Klassen-informationen</a:t>
              </a:r>
            </a:p>
          </p:txBody>
        </p:sp>
        <p:sp>
          <p:nvSpPr>
            <p:cNvPr id="27" name="Rechteck: abgerundete Ecken 26">
              <a:extLst>
                <a:ext uri="{FF2B5EF4-FFF2-40B4-BE49-F238E27FC236}">
                  <a16:creationId xmlns:a16="http://schemas.microsoft.com/office/drawing/2014/main" id="{281309BC-9D54-4770-897A-0DC6A4C7A01D}"/>
                </a:ext>
              </a:extLst>
            </p:cNvPr>
            <p:cNvSpPr/>
            <p:nvPr/>
          </p:nvSpPr>
          <p:spPr>
            <a:xfrm>
              <a:off x="6202921" y="149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Satellitenbilder</a:t>
              </a:r>
            </a:p>
          </p:txBody>
        </p:sp>
        <p:sp>
          <p:nvSpPr>
            <p:cNvPr id="30" name="Rechteck: abgerundete Ecken 29">
              <a:extLst>
                <a:ext uri="{FF2B5EF4-FFF2-40B4-BE49-F238E27FC236}">
                  <a16:creationId xmlns:a16="http://schemas.microsoft.com/office/drawing/2014/main" id="{4B9629B5-B7AE-49AC-B27E-77FAFB076EFB}"/>
                </a:ext>
              </a:extLst>
            </p:cNvPr>
            <p:cNvSpPr/>
            <p:nvPr/>
          </p:nvSpPr>
          <p:spPr>
            <a:xfrm>
              <a:off x="11602925" y="18541196"/>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Optimierer</a:t>
              </a:r>
            </a:p>
          </p:txBody>
        </p:sp>
        <p:sp>
          <p:nvSpPr>
            <p:cNvPr id="31" name="Rechteck: abgerundete Ecken 30">
              <a:extLst>
                <a:ext uri="{FF2B5EF4-FFF2-40B4-BE49-F238E27FC236}">
                  <a16:creationId xmlns:a16="http://schemas.microsoft.com/office/drawing/2014/main" id="{7986D4E5-3FBE-4D07-B3D1-2A0EDF7379F9}"/>
                </a:ext>
              </a:extLst>
            </p:cNvPr>
            <p:cNvSpPr/>
            <p:nvPr/>
          </p:nvSpPr>
          <p:spPr>
            <a:xfrm>
              <a:off x="6202921" y="18539509"/>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Künstliches neuronales Netz</a:t>
              </a:r>
            </a:p>
          </p:txBody>
        </p:sp>
        <p:sp>
          <p:nvSpPr>
            <p:cNvPr id="34" name="Rechteck: abgerundete Ecken 33">
              <a:extLst>
                <a:ext uri="{FF2B5EF4-FFF2-40B4-BE49-F238E27FC236}">
                  <a16:creationId xmlns:a16="http://schemas.microsoft.com/office/drawing/2014/main" id="{DE009D28-8F49-4A3C-B45A-DB8696C8D3E7}"/>
                </a:ext>
              </a:extLst>
            </p:cNvPr>
            <p:cNvSpPr/>
            <p:nvPr/>
          </p:nvSpPr>
          <p:spPr>
            <a:xfrm>
              <a:off x="8902925" y="22142883"/>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Klassifizierung</a:t>
              </a:r>
            </a:p>
          </p:txBody>
        </p:sp>
        <p:sp>
          <p:nvSpPr>
            <p:cNvPr id="37" name="Rechteck: abgerundete Ecken 36">
              <a:extLst>
                <a:ext uri="{FF2B5EF4-FFF2-40B4-BE49-F238E27FC236}">
                  <a16:creationId xmlns:a16="http://schemas.microsoft.com/office/drawing/2014/main" id="{D07B07F9-2095-420F-8EDD-76434A946362}"/>
                </a:ext>
              </a:extLst>
            </p:cNvPr>
            <p:cNvSpPr/>
            <p:nvPr/>
          </p:nvSpPr>
          <p:spPr>
            <a:xfrm>
              <a:off x="8902925" y="25749631"/>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b="1" dirty="0">
                  <a:solidFill>
                    <a:schemeClr val="tx1"/>
                  </a:solidFill>
                </a:rPr>
                <a:t>Visualisierung</a:t>
              </a:r>
            </a:p>
          </p:txBody>
        </p:sp>
      </p:grpSp>
    </p:spTree>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375</Words>
  <Application>Microsoft Office PowerPoint</Application>
  <PresentationFormat>Benutzerdefiniert</PresentationFormat>
  <Paragraphs>30</Paragraphs>
  <Slides>1</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vt:i4>
      </vt:variant>
    </vt:vector>
  </HeadingPairs>
  <TitlesOfParts>
    <vt:vector size="4" baseType="lpstr">
      <vt:lpstr>Arial</vt:lpstr>
      <vt:lpstr>Calibri</vt:lpstr>
      <vt:lpstr>Office-Design</vt:lpstr>
      <vt:lpstr>PowerPoint-Präsentation</vt:lpstr>
    </vt:vector>
  </TitlesOfParts>
  <Company>xy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dsdd</dc:creator>
  <cp:lastModifiedBy>ms782036</cp:lastModifiedBy>
  <cp:revision>60</cp:revision>
  <dcterms:created xsi:type="dcterms:W3CDTF">2012-10-29T09:38:46Z</dcterms:created>
  <dcterms:modified xsi:type="dcterms:W3CDTF">2018-01-30T04:22:15Z</dcterms:modified>
</cp:coreProperties>
</file>